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7/4/2023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7/4/2023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7/4/2023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7/4/2023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7/4/2023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7/4/2023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7/4/2023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0A297-DAB8-134F-B6C0-D128F5CC1B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990621-2B64-BC41-A31C-D6D26D1268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BCB8A58-A3AA-2345-AC33-BA45B081B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563" y="1095963"/>
            <a:ext cx="9239249" cy="4666074"/>
          </a:xfrm>
          <a:prstGeom prst="rect">
            <a:avLst/>
          </a:prstGeom>
        </p:spPr>
      </p:pic>
      <p:pic>
        <p:nvPicPr>
          <p:cNvPr id="1026" name="Picture 2" descr="A Fingerprint School - Sns Academy Logo Clipart (#5996662) - PikPng">
            <a:extLst>
              <a:ext uri="{FF2B5EF4-FFF2-40B4-BE49-F238E27FC236}">
                <a16:creationId xmlns:a16="http://schemas.microsoft.com/office/drawing/2014/main" id="{D8A60230-AE91-6B20-1313-B5508563E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236" y="3126518"/>
            <a:ext cx="2023539" cy="221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NS Courseware">
            <a:extLst>
              <a:ext uri="{FF2B5EF4-FFF2-40B4-BE49-F238E27FC236}">
                <a16:creationId xmlns:a16="http://schemas.microsoft.com/office/drawing/2014/main" id="{D9FD0659-32A4-9E4D-1F77-415693ED3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63" y="3165271"/>
            <a:ext cx="2715988" cy="192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243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5628-6D4B-2145-967A-F41908F2E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272A7D7-9470-4E41-A402-50E4B5285F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87610" y="1743558"/>
            <a:ext cx="7012228" cy="3367709"/>
          </a:xfrm>
        </p:spPr>
      </p:pic>
    </p:spTree>
    <p:extLst>
      <p:ext uri="{BB962C8B-B14F-4D97-AF65-F5344CB8AC3E}">
        <p14:creationId xmlns:p14="http://schemas.microsoft.com/office/powerpoint/2010/main" val="1665926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4A610-0946-DD4D-9005-8061314FF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A420258-79C2-154C-AA72-56D5A2CD43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87610" y="1659220"/>
            <a:ext cx="7012228" cy="3536385"/>
          </a:xfrm>
        </p:spPr>
      </p:pic>
    </p:spTree>
    <p:extLst>
      <p:ext uri="{BB962C8B-B14F-4D97-AF65-F5344CB8AC3E}">
        <p14:creationId xmlns:p14="http://schemas.microsoft.com/office/powerpoint/2010/main" val="3192851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EF108-92BD-2A49-A915-1323A2E0E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0816860-FC59-1646-9C08-C7FCBC5F98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87610" y="1714476"/>
            <a:ext cx="7012228" cy="3425873"/>
          </a:xfrm>
        </p:spPr>
      </p:pic>
    </p:spTree>
    <p:extLst>
      <p:ext uri="{BB962C8B-B14F-4D97-AF65-F5344CB8AC3E}">
        <p14:creationId xmlns:p14="http://schemas.microsoft.com/office/powerpoint/2010/main" val="1523292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9B740-B54B-8845-AC9F-38D2F49D7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27AA615-CD0F-A14D-A1FB-9046F06CE4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87610" y="1660127"/>
            <a:ext cx="7012228" cy="3534571"/>
          </a:xfrm>
        </p:spPr>
      </p:pic>
    </p:spTree>
    <p:extLst>
      <p:ext uri="{BB962C8B-B14F-4D97-AF65-F5344CB8AC3E}">
        <p14:creationId xmlns:p14="http://schemas.microsoft.com/office/powerpoint/2010/main" val="2039028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8358D-79B2-AF42-818A-F31834601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D373C1F-DFED-D84C-97B0-88347A35F6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87610" y="1604717"/>
            <a:ext cx="7012228" cy="3645391"/>
          </a:xfrm>
        </p:spPr>
      </p:pic>
    </p:spTree>
    <p:extLst>
      <p:ext uri="{BB962C8B-B14F-4D97-AF65-F5344CB8AC3E}">
        <p14:creationId xmlns:p14="http://schemas.microsoft.com/office/powerpoint/2010/main" val="3905072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0DC2E-234A-424F-AB50-209DCC0DB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B737D97-3F52-8146-9260-2CDF79100D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87610" y="1643163"/>
            <a:ext cx="7012228" cy="3568499"/>
          </a:xfrm>
        </p:spPr>
      </p:pic>
    </p:spTree>
    <p:extLst>
      <p:ext uri="{BB962C8B-B14F-4D97-AF65-F5344CB8AC3E}">
        <p14:creationId xmlns:p14="http://schemas.microsoft.com/office/powerpoint/2010/main" val="4090645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98DC3-A643-2C4F-8117-24C321778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5E47F57-7F06-4D4D-87E3-4DAAF23DC2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2787" y="1605551"/>
            <a:ext cx="6281738" cy="3646897"/>
          </a:xfrm>
        </p:spPr>
      </p:pic>
    </p:spTree>
    <p:extLst>
      <p:ext uri="{BB962C8B-B14F-4D97-AF65-F5344CB8AC3E}">
        <p14:creationId xmlns:p14="http://schemas.microsoft.com/office/powerpoint/2010/main" val="2157921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BDB74-7571-6045-8E56-9C117E96D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E4EF2C7-546D-B343-A049-49E573440B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87610" y="1657581"/>
            <a:ext cx="7012228" cy="3539663"/>
          </a:xfrm>
        </p:spPr>
      </p:pic>
    </p:spTree>
    <p:extLst>
      <p:ext uri="{BB962C8B-B14F-4D97-AF65-F5344CB8AC3E}">
        <p14:creationId xmlns:p14="http://schemas.microsoft.com/office/powerpoint/2010/main" val="473027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11E9C-BAD7-CE41-851A-323FB5BE8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1A0F58C-1F02-484A-B6D6-6561E0F249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87610" y="1631789"/>
            <a:ext cx="7012228" cy="3591246"/>
          </a:xfrm>
        </p:spPr>
      </p:pic>
    </p:spTree>
    <p:extLst>
      <p:ext uri="{BB962C8B-B14F-4D97-AF65-F5344CB8AC3E}">
        <p14:creationId xmlns:p14="http://schemas.microsoft.com/office/powerpoint/2010/main" val="370257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C7723-FC0C-3047-B4F3-6FB2A936A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30DE87D-7003-E648-A576-8659CC50CE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87610" y="1648884"/>
            <a:ext cx="7012228" cy="3557056"/>
          </a:xfrm>
        </p:spPr>
      </p:pic>
    </p:spTree>
    <p:extLst>
      <p:ext uri="{BB962C8B-B14F-4D97-AF65-F5344CB8AC3E}">
        <p14:creationId xmlns:p14="http://schemas.microsoft.com/office/powerpoint/2010/main" val="2852567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1035D-D1D4-494F-9F5A-90BFECB37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50B2AC0-7E27-D146-B577-061704CDAD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87610" y="1633046"/>
            <a:ext cx="7012228" cy="3588733"/>
          </a:xfrm>
        </p:spPr>
      </p:pic>
    </p:spTree>
    <p:extLst>
      <p:ext uri="{BB962C8B-B14F-4D97-AF65-F5344CB8AC3E}">
        <p14:creationId xmlns:p14="http://schemas.microsoft.com/office/powerpoint/2010/main" val="4152352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7CF71-4A3E-264D-81C7-E2F625F7F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350983B-96A9-C34D-82FF-AE94A9E7B7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87610" y="1585600"/>
            <a:ext cx="7012228" cy="3683625"/>
          </a:xfrm>
        </p:spPr>
      </p:pic>
    </p:spTree>
    <p:extLst>
      <p:ext uri="{BB962C8B-B14F-4D97-AF65-F5344CB8AC3E}">
        <p14:creationId xmlns:p14="http://schemas.microsoft.com/office/powerpoint/2010/main" val="2854476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90B7D-D8CD-1045-B595-8FCD74E38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B965E77-DEDE-AD48-9B9D-C59844AE3D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87610" y="1609780"/>
            <a:ext cx="7012228" cy="3635265"/>
          </a:xfrm>
        </p:spPr>
      </p:pic>
    </p:spTree>
    <p:extLst>
      <p:ext uri="{BB962C8B-B14F-4D97-AF65-F5344CB8AC3E}">
        <p14:creationId xmlns:p14="http://schemas.microsoft.com/office/powerpoint/2010/main" val="4025812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B0A31-4FD2-0B41-AADA-6886CE013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7280763-D091-3D42-BD51-60F7538611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87610" y="1714476"/>
            <a:ext cx="7012228" cy="3425873"/>
          </a:xfrm>
        </p:spPr>
      </p:pic>
    </p:spTree>
    <p:extLst>
      <p:ext uri="{BB962C8B-B14F-4D97-AF65-F5344CB8AC3E}">
        <p14:creationId xmlns:p14="http://schemas.microsoft.com/office/powerpoint/2010/main" val="2629162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AE1A1-7A3C-0241-858E-171D9A0F7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1210078-0B56-B74E-9F23-26F741686E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87610" y="1585909"/>
            <a:ext cx="7012228" cy="3683007"/>
          </a:xfrm>
        </p:spPr>
      </p:pic>
    </p:spTree>
    <p:extLst>
      <p:ext uri="{BB962C8B-B14F-4D97-AF65-F5344CB8AC3E}">
        <p14:creationId xmlns:p14="http://schemas.microsoft.com/office/powerpoint/2010/main" val="278108458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 Light</vt:lpstr>
      <vt:lpstr>Rockwell</vt:lpstr>
      <vt:lpstr>Wingdings</vt:lpstr>
      <vt:lpstr>Atlas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Unknown User</dc:creator>
  <cp:lastModifiedBy>Hari om</cp:lastModifiedBy>
  <cp:revision>5</cp:revision>
  <dcterms:created xsi:type="dcterms:W3CDTF">2020-07-19T02:46:59Z</dcterms:created>
  <dcterms:modified xsi:type="dcterms:W3CDTF">2023-07-04T12:30:01Z</dcterms:modified>
</cp:coreProperties>
</file>